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2" r:id="rId2"/>
    <p:sldId id="265" r:id="rId3"/>
    <p:sldId id="276" r:id="rId4"/>
    <p:sldId id="266" r:id="rId5"/>
    <p:sldId id="280" r:id="rId6"/>
    <p:sldId id="263" r:id="rId7"/>
    <p:sldId id="264" r:id="rId8"/>
    <p:sldId id="267" r:id="rId9"/>
    <p:sldId id="268" r:id="rId10"/>
    <p:sldId id="269" r:id="rId11"/>
    <p:sldId id="261" r:id="rId12"/>
    <p:sldId id="270" r:id="rId13"/>
    <p:sldId id="271" r:id="rId14"/>
    <p:sldId id="272" r:id="rId15"/>
    <p:sldId id="273" r:id="rId16"/>
    <p:sldId id="275" r:id="rId17"/>
    <p:sldId id="274" r:id="rId18"/>
    <p:sldId id="277" r:id="rId19"/>
    <p:sldId id="278" r:id="rId20"/>
    <p:sldId id="279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1" y="3539865"/>
            <a:ext cx="5114779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01.09.2020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1" y="6557946"/>
            <a:ext cx="2927723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7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4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8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2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9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9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2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01.09.2020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7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1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71" y="1004670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8" y="99881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9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9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3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dirty="0" smtClean="0"/>
              <a:t>Образец заголовка</a:t>
            </a:r>
            <a:endParaRPr kumimoji="0" lang="en-US" dirty="0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01.09.2020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Звіт керівника  2019-2020 н.р</a:t>
            </a:r>
            <a:endParaRPr lang="ru-RU" dirty="0"/>
          </a:p>
        </p:txBody>
      </p:sp>
      <p:pic>
        <p:nvPicPr>
          <p:cNvPr id="6146" name="Picture 2" descr="C:\Users\Admin\Downloads\IMG-afcdd47b4d4678aaa16705c10a2e64a0-V (1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45608" y="1609725"/>
            <a:ext cx="6462184" cy="48466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7239000" cy="500066"/>
          </a:xfrm>
        </p:spPr>
        <p:txBody>
          <a:bodyPr>
            <a:normAutofit/>
          </a:bodyPr>
          <a:lstStyle/>
          <a:p>
            <a:pPr algn="ctr"/>
            <a:r>
              <a:rPr lang="uk-UA" sz="2800" dirty="0" smtClean="0"/>
              <a:t>Ремонт харчоблоку</a:t>
            </a:r>
            <a:endParaRPr lang="ru-RU" sz="2800" dirty="0"/>
          </a:p>
        </p:txBody>
      </p:sp>
      <p:pic>
        <p:nvPicPr>
          <p:cNvPr id="16386" name="Picture 2" descr="C:\Users\Admin\Downloads\IMG_20200609_09385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1071546"/>
            <a:ext cx="5500726" cy="5572164"/>
          </a:xfrm>
          <a:prstGeom prst="rect">
            <a:avLst/>
          </a:prstGeom>
          <a:noFill/>
        </p:spPr>
      </p:pic>
      <p:pic>
        <p:nvPicPr>
          <p:cNvPr id="1026" name="Picture 2" descr="C:\Users\Admin\Downloads\IMG_20200609_094027 (1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1071546"/>
            <a:ext cx="6143650" cy="55721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08630"/>
          </a:xfrm>
        </p:spPr>
        <p:txBody>
          <a:bodyPr>
            <a:normAutofit/>
          </a:bodyPr>
          <a:lstStyle/>
          <a:p>
            <a:pPr algn="ctr"/>
            <a:r>
              <a:rPr lang="uk-UA" dirty="0" smtClean="0"/>
              <a:t>Ремонт </a:t>
            </a:r>
            <a:r>
              <a:rPr lang="uk-UA" dirty="0" err="1" smtClean="0"/>
              <a:t>кладової</a:t>
            </a:r>
            <a:endParaRPr lang="ru-RU" dirty="0"/>
          </a:p>
        </p:txBody>
      </p:sp>
      <p:pic>
        <p:nvPicPr>
          <p:cNvPr id="15362" name="Picture 2" descr="C:\Users\Admin\Downloads\IMG_20200609_09422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1000108"/>
            <a:ext cx="5214974" cy="56436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 smtClean="0"/>
              <a:t>Ремонт старшої групової кімнати</a:t>
            </a:r>
            <a:endParaRPr lang="ru-RU" dirty="0"/>
          </a:p>
        </p:txBody>
      </p:sp>
      <p:pic>
        <p:nvPicPr>
          <p:cNvPr id="13314" name="Picture 2" descr="C:\Users\Admin\Downloads\IMG_20200518_12342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5608" y="1609725"/>
            <a:ext cx="6462184" cy="48466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 smtClean="0"/>
              <a:t>Закуплено </a:t>
            </a:r>
            <a:r>
              <a:rPr lang="uk-UA" dirty="0" err="1" smtClean="0"/>
              <a:t>ролети</a:t>
            </a:r>
            <a:r>
              <a:rPr lang="uk-UA" dirty="0" smtClean="0"/>
              <a:t> в дві різновікові групи</a:t>
            </a:r>
            <a:endParaRPr lang="ru-RU" dirty="0"/>
          </a:p>
        </p:txBody>
      </p:sp>
      <p:pic>
        <p:nvPicPr>
          <p:cNvPr id="2050" name="Picture 2" descr="C:\Users\Admin\Downloads\IMG_20200624_13540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5608" y="1609725"/>
            <a:ext cx="6462184" cy="48466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 smtClean="0"/>
              <a:t>Ремонт молодшої </a:t>
            </a:r>
            <a:r>
              <a:rPr lang="uk-UA" dirty="0" smtClean="0"/>
              <a:t>групової </a:t>
            </a:r>
            <a:r>
              <a:rPr lang="uk-UA" dirty="0" smtClean="0"/>
              <a:t>кімнати</a:t>
            </a:r>
            <a:endParaRPr lang="ru-RU" dirty="0"/>
          </a:p>
        </p:txBody>
      </p:sp>
      <p:pic>
        <p:nvPicPr>
          <p:cNvPr id="14338" name="Picture 2" descr="C:\Users\Admin\Downloads\IMG_20200518_155733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1357299"/>
            <a:ext cx="5357850" cy="51435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 smtClean="0"/>
              <a:t>Виготовлено декорації з цементу</a:t>
            </a:r>
            <a:endParaRPr lang="ru-RU" dirty="0"/>
          </a:p>
        </p:txBody>
      </p:sp>
      <p:pic>
        <p:nvPicPr>
          <p:cNvPr id="6147" name="Picture 3" descr="C:\Users\Admin\Downloads\IMG-218c1a50ef998bcd34ebccb075f17c75-V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45608" y="1609725"/>
            <a:ext cx="6462184" cy="48466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Придбано Швейну машинку</a:t>
            </a:r>
            <a:endParaRPr lang="ru-RU" dirty="0"/>
          </a:p>
        </p:txBody>
      </p:sp>
      <p:pic>
        <p:nvPicPr>
          <p:cNvPr id="3075" name="Picture 3" descr="C:\Users\Admin\Downloads\IMG_20200624_15565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643050"/>
            <a:ext cx="6462184" cy="48466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пошито Костюми на  свята</a:t>
            </a:r>
            <a:br>
              <a:rPr lang="uk-UA" dirty="0" smtClean="0"/>
            </a:br>
            <a:r>
              <a:rPr lang="uk-UA" sz="3100" dirty="0" smtClean="0"/>
              <a:t>(більше 150 костюмів в </a:t>
            </a:r>
            <a:r>
              <a:rPr lang="uk-UA" sz="3100" dirty="0" err="1" smtClean="0"/>
              <a:t>навності</a:t>
            </a:r>
            <a:r>
              <a:rPr lang="uk-UA" sz="3100" dirty="0" smtClean="0"/>
              <a:t>)</a:t>
            </a:r>
            <a:endParaRPr lang="ru-RU" sz="3100" dirty="0"/>
          </a:p>
        </p:txBody>
      </p:sp>
      <p:pic>
        <p:nvPicPr>
          <p:cNvPr id="4098" name="Picture 2" descr="C:\Users\Admin\Downloads\IMG_20200624_15563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5608" y="1609725"/>
            <a:ext cx="6462184" cy="48466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965820"/>
          </a:xfrm>
        </p:spPr>
        <p:txBody>
          <a:bodyPr>
            <a:noAutofit/>
          </a:bodyPr>
          <a:lstStyle/>
          <a:p>
            <a:r>
              <a:rPr lang="uk-UA" sz="2400" dirty="0" smtClean="0"/>
              <a:t>Висаджено 20 кущів </a:t>
            </a:r>
            <a:r>
              <a:rPr lang="uk-UA" sz="2400" dirty="0" err="1" smtClean="0"/>
              <a:t>гібіскусу</a:t>
            </a:r>
            <a:r>
              <a:rPr lang="uk-UA" sz="2400" dirty="0" smtClean="0"/>
              <a:t> та 15 дерев(</a:t>
            </a:r>
            <a:r>
              <a:rPr lang="uk-UA" sz="2400" dirty="0" err="1" smtClean="0"/>
              <a:t>сакура</a:t>
            </a:r>
            <a:r>
              <a:rPr lang="uk-UA" sz="2400" dirty="0" smtClean="0"/>
              <a:t>,берізки,кулеподібний клен</a:t>
            </a:r>
            <a:r>
              <a:rPr lang="uk-UA" sz="2800" dirty="0" smtClean="0"/>
              <a:t>)</a:t>
            </a:r>
            <a:endParaRPr lang="ru-RU" sz="2800" dirty="0"/>
          </a:p>
        </p:txBody>
      </p:sp>
      <p:pic>
        <p:nvPicPr>
          <p:cNvPr id="7170" name="Picture 2" descr="C:\Users\Admin\Downloads\IMG-6c1348048c34b9f9073af7bcf643c50c-V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45608" y="1357298"/>
            <a:ext cx="6462184" cy="50990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7239000" cy="928694"/>
          </a:xfrm>
        </p:spPr>
        <p:txBody>
          <a:bodyPr>
            <a:noAutofit/>
          </a:bodyPr>
          <a:lstStyle/>
          <a:p>
            <a:pPr algn="ctr"/>
            <a:r>
              <a:rPr lang="uk-UA" sz="3200" dirty="0" err="1" smtClean="0"/>
              <a:t>Облаштовано</a:t>
            </a:r>
            <a:r>
              <a:rPr lang="uk-UA" sz="3200" dirty="0" smtClean="0"/>
              <a:t> </a:t>
            </a:r>
            <a:r>
              <a:rPr lang="uk-UA" sz="3200" dirty="0" smtClean="0"/>
              <a:t>пісочниці - </a:t>
            </a:r>
            <a:r>
              <a:rPr lang="uk-UA" sz="3200" dirty="0" err="1" smtClean="0"/>
              <a:t>трансформери</a:t>
            </a:r>
            <a:endParaRPr lang="ru-RU" sz="3200" dirty="0"/>
          </a:p>
        </p:txBody>
      </p:sp>
      <p:pic>
        <p:nvPicPr>
          <p:cNvPr id="8194" name="Picture 2" descr="C:\Users\Admin\Downloads\IMG-0e6bca8dcea4a70f2d57f910e3851cc9-V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85918" y="1428736"/>
            <a:ext cx="4786346" cy="51435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 smtClean="0"/>
              <a:t>Казковий вхід та реставрація сходів</a:t>
            </a:r>
            <a:endParaRPr lang="ru-RU" dirty="0"/>
          </a:p>
        </p:txBody>
      </p:sp>
      <p:pic>
        <p:nvPicPr>
          <p:cNvPr id="8194" name="Picture 2" descr="C:\Users\Admin\Downloads\IMG-643fcdf024e5d4e5a83a98ab8850b4ad-V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57356" y="1571612"/>
            <a:ext cx="4214842" cy="50006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22944"/>
          </a:xfrm>
        </p:spPr>
        <p:txBody>
          <a:bodyPr/>
          <a:lstStyle/>
          <a:p>
            <a:r>
              <a:rPr lang="uk-UA" dirty="0" smtClean="0"/>
              <a:t>Змайстровано будиночок </a:t>
            </a:r>
            <a:endParaRPr lang="ru-RU" dirty="0"/>
          </a:p>
        </p:txBody>
      </p:sp>
      <p:pic>
        <p:nvPicPr>
          <p:cNvPr id="9218" name="Picture 2" descr="C:\Users\Admin\Downloads\IMG-7bb75bb09b07c0669d065c5e93d352bc-V (1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45608" y="1285860"/>
            <a:ext cx="6655350" cy="51705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 smtClean="0"/>
              <a:t>Розфарбовано бетонний паркан</a:t>
            </a:r>
            <a:endParaRPr lang="ru-RU" dirty="0"/>
          </a:p>
        </p:txBody>
      </p:sp>
      <p:pic>
        <p:nvPicPr>
          <p:cNvPr id="5122" name="Picture 2" descr="C:\Users\Admin\Downloads\IMG-028a8110969cc66928b0e902adfab08c-V (1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45608" y="1609725"/>
            <a:ext cx="6462184" cy="48466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751506"/>
          </a:xfrm>
        </p:spPr>
        <p:txBody>
          <a:bodyPr/>
          <a:lstStyle/>
          <a:p>
            <a:r>
              <a:rPr lang="uk-UA" dirty="0" smtClean="0"/>
              <a:t>Навіс  з кованого металу </a:t>
            </a:r>
            <a:endParaRPr lang="ru-RU" dirty="0"/>
          </a:p>
        </p:txBody>
      </p:sp>
      <p:pic>
        <p:nvPicPr>
          <p:cNvPr id="9219" name="Picture 3" descr="C:\Users\Admin\Downloads\IMG-1f986f29b56e293e40c137b362e51a71-V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43042" y="1071546"/>
            <a:ext cx="5214974" cy="55007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751506"/>
          </a:xfrm>
        </p:spPr>
        <p:txBody>
          <a:bodyPr/>
          <a:lstStyle/>
          <a:p>
            <a:pPr algn="ctr"/>
            <a:r>
              <a:rPr lang="uk-UA" dirty="0" smtClean="0"/>
              <a:t>Доріжка здоров</a:t>
            </a:r>
            <a:r>
              <a:rPr lang="en-US" dirty="0" smtClean="0"/>
              <a:t>’</a:t>
            </a:r>
            <a:r>
              <a:rPr lang="uk-UA" dirty="0" smtClean="0"/>
              <a:t>я </a:t>
            </a:r>
            <a:endParaRPr lang="ru-RU" dirty="0"/>
          </a:p>
        </p:txBody>
      </p:sp>
      <p:pic>
        <p:nvPicPr>
          <p:cNvPr id="10242" name="Picture 2" descr="C:\Users\Admin\Downloads\IMG-ab1285dcf8496db545a2f72a2bfe2666-V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142984"/>
            <a:ext cx="5715040" cy="52752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751506"/>
          </a:xfrm>
        </p:spPr>
        <p:txBody>
          <a:bodyPr/>
          <a:lstStyle/>
          <a:p>
            <a:pPr algn="ctr"/>
            <a:r>
              <a:rPr lang="uk-UA" dirty="0" smtClean="0"/>
              <a:t>Доріжка при вході </a:t>
            </a:r>
            <a:endParaRPr lang="ru-RU" dirty="0"/>
          </a:p>
        </p:txBody>
      </p:sp>
      <p:pic>
        <p:nvPicPr>
          <p:cNvPr id="7170" name="Picture 2" descr="C:\Users\Admin\Downloads\IMG-afcdd47b4d4678aaa16705c10a2e64a0-V (1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45608" y="1609725"/>
            <a:ext cx="6462184" cy="4846638"/>
          </a:xfrm>
          <a:prstGeom prst="rect">
            <a:avLst/>
          </a:prstGeom>
          <a:noFill/>
        </p:spPr>
      </p:pic>
      <p:pic>
        <p:nvPicPr>
          <p:cNvPr id="7171" name="Picture 3" descr="C:\Users\Admin\Downloads\IMG-8e725485be6636dfe208e3047cddc2ec-V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1285860"/>
            <a:ext cx="6858048" cy="51435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 smtClean="0"/>
              <a:t>Виграно та реалізовано проект </a:t>
            </a:r>
            <a:r>
              <a:rPr lang="uk-UA" dirty="0" err="1" smtClean="0"/>
              <a:t>“Садочок</a:t>
            </a:r>
            <a:r>
              <a:rPr lang="uk-UA" dirty="0" smtClean="0"/>
              <a:t> маленького</a:t>
            </a:r>
            <a:r>
              <a:rPr lang="en-US" dirty="0" smtClean="0"/>
              <a:t> Happy</a:t>
            </a:r>
            <a:r>
              <a:rPr lang="uk-UA" dirty="0" err="1" smtClean="0"/>
              <a:t>-актора”</a:t>
            </a:r>
            <a:endParaRPr lang="ru-RU" dirty="0"/>
          </a:p>
        </p:txBody>
      </p:sp>
      <p:pic>
        <p:nvPicPr>
          <p:cNvPr id="10242" name="Picture 2" descr="C:\Users\Admin\Downloads\IMG_20200609_08412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1609725"/>
            <a:ext cx="4179709" cy="48466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uk-UA" sz="2800" dirty="0" smtClean="0"/>
              <a:t>Перенесено атрибути на майданчику та покладено тротуарну плитку до сцени</a:t>
            </a:r>
            <a:endParaRPr lang="ru-RU" sz="2800" dirty="0"/>
          </a:p>
        </p:txBody>
      </p:sp>
      <p:pic>
        <p:nvPicPr>
          <p:cNvPr id="11266" name="Picture 2" descr="C:\Users\Admin\Downloads\IMG-8500ada2a9dfddf9d6963b72cbb6a998-V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45608" y="1609725"/>
            <a:ext cx="6462184" cy="48466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ворота з кованого заліза</a:t>
            </a:r>
            <a:endParaRPr lang="ru-RU" dirty="0"/>
          </a:p>
        </p:txBody>
      </p:sp>
      <p:pic>
        <p:nvPicPr>
          <p:cNvPr id="12290" name="Picture 2" descr="C:\Users\Admin\Downloads\IMG_20200526_14371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5608" y="1609725"/>
            <a:ext cx="6462184" cy="48466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446</TotalTime>
  <Words>92</Words>
  <PresentationFormat>Экран (4:3)</PresentationFormat>
  <Paragraphs>20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Изящная</vt:lpstr>
      <vt:lpstr>Звіт керівника  2019-2020 н.р</vt:lpstr>
      <vt:lpstr>Казковий вхід та реставрація сходів</vt:lpstr>
      <vt:lpstr>Розфарбовано бетонний паркан</vt:lpstr>
      <vt:lpstr>Навіс  з кованого металу </vt:lpstr>
      <vt:lpstr>Доріжка здоров’я </vt:lpstr>
      <vt:lpstr>Доріжка при вході </vt:lpstr>
      <vt:lpstr>Виграно та реалізовано проект “Садочок маленького Happy-актора”</vt:lpstr>
      <vt:lpstr>Перенесено атрибути на майданчику та покладено тротуарну плитку до сцени</vt:lpstr>
      <vt:lpstr> ворота з кованого заліза</vt:lpstr>
      <vt:lpstr>Ремонт харчоблоку</vt:lpstr>
      <vt:lpstr>Ремонт кладової</vt:lpstr>
      <vt:lpstr>Ремонт старшої групової кімнати</vt:lpstr>
      <vt:lpstr>Закуплено ролети в дві різновікові групи</vt:lpstr>
      <vt:lpstr>Ремонт молодшої групової кімнати</vt:lpstr>
      <vt:lpstr>Виготовлено декорації з цементу</vt:lpstr>
      <vt:lpstr>Придбано Швейну машинку</vt:lpstr>
      <vt:lpstr>пошито Костюми на  свята (більше 150 костюмів в навності)</vt:lpstr>
      <vt:lpstr>Висаджено 20 кущів гібіскусу та 15 дерев(сакура,берізки,кулеподібний клен)</vt:lpstr>
      <vt:lpstr>Облаштовано пісочниці - трансформери</vt:lpstr>
      <vt:lpstr>Змайстровано будиночок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46</cp:revision>
  <dcterms:created xsi:type="dcterms:W3CDTF">2020-06-24T06:54:11Z</dcterms:created>
  <dcterms:modified xsi:type="dcterms:W3CDTF">2020-09-01T06:31:56Z</dcterms:modified>
</cp:coreProperties>
</file>